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8" r:id="rId3"/>
    <p:sldId id="259" r:id="rId4"/>
    <p:sldId id="260" r:id="rId5"/>
    <p:sldId id="268"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A6E112-40B5-45AA-A9C6-5E10BB599753}" type="datetimeFigureOut">
              <a:rPr lang="en-US" smtClean="0"/>
              <a:t>5/19/2016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E9295B-360C-4CAD-8D75-D2EBFCFF60A4}" type="slidenum">
              <a:rPr lang="en-US" smtClean="0"/>
              <a:t>‹#›</a:t>
            </a:fld>
            <a:endParaRPr lang="en-US"/>
          </a:p>
        </p:txBody>
      </p:sp>
    </p:spTree>
    <p:extLst>
      <p:ext uri="{BB962C8B-B14F-4D97-AF65-F5344CB8AC3E}">
        <p14:creationId xmlns:p14="http://schemas.microsoft.com/office/powerpoint/2010/main" val="3651515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CA7A983-BBFB-446B-8862-FA5945A6A5A9}" type="datetime1">
              <a:rPr lang="en-US" smtClean="0"/>
              <a:t>5/19/2016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C709B76-20E5-452C-9919-5FB5EC386F51}" type="datetime1">
              <a:rPr lang="en-US" smtClean="0"/>
              <a:t>5/19/2016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DE5977C-95C9-4B31-B3D2-AE4B939280A2}" type="datetime1">
              <a:rPr lang="en-US" smtClean="0"/>
              <a:t>5/19/2016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4382BB-1A8C-41FB-8F60-6EE806614292}" type="datetime1">
              <a:rPr lang="en-US" smtClean="0"/>
              <a:t>5/19/2016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DB59EF8-3456-4140-A8F9-18EA4495E461}" type="datetime1">
              <a:rPr lang="en-US" smtClean="0"/>
              <a:t>5/19/2016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BE4FC8B-CFDE-4A69-B576-D7CE8041C80C}" type="datetime1">
              <a:rPr lang="en-US" smtClean="0"/>
              <a:t>5/19/2016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E82C991-56DF-49BB-9882-97E29BA7DBA7}" type="datetime1">
              <a:rPr lang="en-US" smtClean="0"/>
              <a:t>5/19/2016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B9CC8CB-10E8-4DE5-8E6F-CC526D0A0914}" type="datetime1">
              <a:rPr lang="en-US" smtClean="0"/>
              <a:t>5/19/2016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4859C56-D58D-44F2-8CC0-88AD7C581E63}" type="datetime1">
              <a:rPr lang="en-US" smtClean="0"/>
              <a:t>5/19/2016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F28A4E2-501E-4004-936D-80E7FB36CA06}" type="datetime1">
              <a:rPr lang="en-US" smtClean="0"/>
              <a:t>5/19/2016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FC33832-E0A1-4BCE-AA57-798ECFE6C62D}" type="datetime1">
              <a:rPr lang="en-US" smtClean="0"/>
              <a:t>5/19/2016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9B10900-C30D-4C43-800C-FA1799989FC8}" type="datetime1">
              <a:rPr lang="en-US" smtClean="0"/>
              <a:t>5/19/2016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explainthatstuff.com/how-ships-work.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regencytr1.com/" TargetMode="External"/><Relationship Id="rId2" Type="http://schemas.openxmlformats.org/officeDocument/2006/relationships/hyperlink" Target="http://www.explainthatstuff.com/howtransistorswork.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World Media System</a:t>
            </a:r>
            <a:br>
              <a:rPr lang="en-US" dirty="0"/>
            </a:br>
            <a:r>
              <a:rPr lang="en-US" dirty="0"/>
              <a:t>Lecture # </a:t>
            </a:r>
            <a:r>
              <a:rPr lang="en-US" dirty="0" smtClean="0"/>
              <a:t>6 </a:t>
            </a:r>
            <a:r>
              <a:rPr lang="en-US" dirty="0"/>
              <a:t>(finals)</a:t>
            </a:r>
          </a:p>
        </p:txBody>
      </p:sp>
      <p:sp>
        <p:nvSpPr>
          <p:cNvPr id="3" name="Subtitle 2"/>
          <p:cNvSpPr>
            <a:spLocks noGrp="1"/>
          </p:cNvSpPr>
          <p:nvPr>
            <p:ph type="subTitle" idx="1"/>
          </p:nvPr>
        </p:nvSpPr>
        <p:spPr/>
        <p:txBody>
          <a:bodyPr/>
          <a:lstStyle/>
          <a:p>
            <a:r>
              <a:rPr lang="en-US" dirty="0" smtClean="0"/>
              <a:t>Brief history of Radio and TV</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42257136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fontAlgn="base"/>
            <a:r>
              <a:rPr lang="en-US" dirty="0"/>
              <a:t>The PTV remained a private institution until its shares were sold to the Ministry of Information and Broadcasting. After the first transmission in 1964 from Lahore, there were further transmissions from Dhaka, Rawalpindi and Islamabad in 1965 and in 1966 in Karachi.</a:t>
            </a:r>
          </a:p>
          <a:p>
            <a:pPr algn="just" fontAlgn="base"/>
            <a:r>
              <a:rPr lang="en-US" dirty="0"/>
              <a:t>PTV was brought under the complete control of the state in 1971, under the Nationalization Program, and the service was expanded all over the country. Centers were opened in Peshawar and Quetta in 1974. in 1976 it began color transmission. In 1987 Pakistan Television Academy was founded in 1987 to train the students who wished to be in this field.</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3454790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just"/>
            <a:r>
              <a:rPr lang="en-US" dirty="0"/>
              <a:t>During the decades of 1970’s, 80’s and 90’s PTV teleplays were the best considered programs of the subcontinent and were known all around the world</a:t>
            </a:r>
            <a:r>
              <a:rPr lang="en-US" dirty="0" smtClean="0"/>
              <a:t>.</a:t>
            </a:r>
          </a:p>
          <a:p>
            <a:pPr algn="just"/>
            <a:r>
              <a:rPr lang="en-US" dirty="0" smtClean="0"/>
              <a:t> </a:t>
            </a:r>
            <a:r>
              <a:rPr lang="en-US" dirty="0"/>
              <a:t>Dramas like </a:t>
            </a:r>
            <a:r>
              <a:rPr lang="en-US" i="1" dirty="0" err="1"/>
              <a:t>Khuda</a:t>
            </a:r>
            <a:r>
              <a:rPr lang="en-US" i="1" dirty="0"/>
              <a:t> Ki </a:t>
            </a:r>
            <a:r>
              <a:rPr lang="en-US" i="1" dirty="0" err="1"/>
              <a:t>Basti</a:t>
            </a:r>
            <a:r>
              <a:rPr lang="en-US" i="1" dirty="0"/>
              <a:t>, </a:t>
            </a:r>
            <a:r>
              <a:rPr lang="en-US" i="1" dirty="0" err="1"/>
              <a:t>Unkahi</a:t>
            </a:r>
            <a:r>
              <a:rPr lang="en-US" i="1" dirty="0"/>
              <a:t>, </a:t>
            </a:r>
            <a:r>
              <a:rPr lang="en-US" i="1" dirty="0" err="1"/>
              <a:t>Tanhaiyaan</a:t>
            </a:r>
            <a:r>
              <a:rPr lang="en-US" i="1" dirty="0"/>
              <a:t>, </a:t>
            </a:r>
            <a:r>
              <a:rPr lang="en-US" i="1" dirty="0" err="1"/>
              <a:t>Aangan</a:t>
            </a:r>
            <a:r>
              <a:rPr lang="en-US" i="1" dirty="0"/>
              <a:t> </a:t>
            </a:r>
            <a:r>
              <a:rPr lang="en-US" i="1" dirty="0" err="1"/>
              <a:t>Terha</a:t>
            </a:r>
            <a:r>
              <a:rPr lang="en-US" i="1" dirty="0"/>
              <a:t>, Fifty </a:t>
            </a:r>
            <a:r>
              <a:rPr lang="en-US" i="1" dirty="0" err="1"/>
              <a:t>Fifty</a:t>
            </a:r>
            <a:r>
              <a:rPr lang="en-US" i="1" dirty="0"/>
              <a:t>, Studio </a:t>
            </a:r>
            <a:r>
              <a:rPr lang="en-US" i="1" dirty="0" err="1"/>
              <a:t>Dhai</a:t>
            </a:r>
            <a:r>
              <a:rPr lang="en-US" i="1" dirty="0"/>
              <a:t>, Studio </a:t>
            </a:r>
            <a:r>
              <a:rPr lang="en-US" i="1" dirty="0" err="1"/>
              <a:t>Ponay</a:t>
            </a:r>
            <a:r>
              <a:rPr lang="en-US" i="1" dirty="0"/>
              <a:t> Teen, </a:t>
            </a:r>
            <a:r>
              <a:rPr lang="en-US" i="1" dirty="0" err="1"/>
              <a:t>Andhera</a:t>
            </a:r>
            <a:r>
              <a:rPr lang="en-US" i="1" dirty="0"/>
              <a:t> </a:t>
            </a:r>
            <a:r>
              <a:rPr lang="en-US" i="1" dirty="0" err="1"/>
              <a:t>Ujala</a:t>
            </a:r>
            <a:r>
              <a:rPr lang="en-US" i="1" dirty="0"/>
              <a:t>, </a:t>
            </a:r>
            <a:r>
              <a:rPr lang="en-US" i="1" dirty="0" err="1"/>
              <a:t>Sona</a:t>
            </a:r>
            <a:r>
              <a:rPr lang="en-US" i="1" dirty="0"/>
              <a:t> </a:t>
            </a:r>
            <a:r>
              <a:rPr lang="en-US" i="1" dirty="0" err="1"/>
              <a:t>Chandi</a:t>
            </a:r>
            <a:r>
              <a:rPr lang="en-US" i="1" dirty="0"/>
              <a:t>, Uncle </a:t>
            </a:r>
            <a:r>
              <a:rPr lang="en-US" i="1" dirty="0" err="1"/>
              <a:t>Urfi</a:t>
            </a:r>
            <a:r>
              <a:rPr lang="en-US" i="1" dirty="0"/>
              <a:t>, </a:t>
            </a:r>
            <a:r>
              <a:rPr lang="en-US" i="1" dirty="0" err="1"/>
              <a:t>Taleeem</a:t>
            </a:r>
            <a:r>
              <a:rPr lang="en-US" i="1" dirty="0"/>
              <a:t> e </a:t>
            </a:r>
            <a:r>
              <a:rPr lang="en-US" i="1" dirty="0" err="1"/>
              <a:t>Balighan</a:t>
            </a:r>
            <a:r>
              <a:rPr lang="en-US" i="1" dirty="0"/>
              <a:t>, </a:t>
            </a:r>
            <a:r>
              <a:rPr lang="en-US" i="1" dirty="0" err="1"/>
              <a:t>Alif</a:t>
            </a:r>
            <a:r>
              <a:rPr lang="en-US" i="1" dirty="0"/>
              <a:t> Noon, </a:t>
            </a:r>
            <a:r>
              <a:rPr lang="en-US" i="1" dirty="0" err="1"/>
              <a:t>Waaris</a:t>
            </a:r>
            <a:r>
              <a:rPr lang="en-US" i="1" dirty="0"/>
              <a:t>, </a:t>
            </a:r>
            <a:r>
              <a:rPr lang="en-US" i="1" dirty="0" err="1"/>
              <a:t>Dhoop</a:t>
            </a:r>
            <a:r>
              <a:rPr lang="en-US" i="1" dirty="0"/>
              <a:t> </a:t>
            </a:r>
            <a:r>
              <a:rPr lang="en-US" i="1" dirty="0" err="1"/>
              <a:t>Kinare</a:t>
            </a:r>
            <a:r>
              <a:rPr lang="en-US" i="1" dirty="0"/>
              <a:t>, </a:t>
            </a:r>
            <a:r>
              <a:rPr lang="en-US" i="1" dirty="0" err="1"/>
              <a:t>Sunehray</a:t>
            </a:r>
            <a:r>
              <a:rPr lang="en-US" i="1" dirty="0"/>
              <a:t> Din, Alpha Bravo Charlie and </a:t>
            </a:r>
            <a:r>
              <a:rPr lang="en-US" i="1" dirty="0" err="1"/>
              <a:t>Ana,are</a:t>
            </a:r>
            <a:r>
              <a:rPr lang="en-US" i="1" dirty="0"/>
              <a:t> to count but a few, which were the main reason of its fame.</a:t>
            </a:r>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334459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fontAlgn="base"/>
            <a:r>
              <a:rPr lang="en-US" b="1" u="sng" dirty="0"/>
              <a:t>PTV and Private Channels:</a:t>
            </a:r>
            <a:endParaRPr lang="en-US" dirty="0"/>
          </a:p>
          <a:p>
            <a:pPr algn="just" fontAlgn="base"/>
            <a:r>
              <a:rPr lang="en-US" dirty="0"/>
              <a:t>Beginning in 2002, the Pakistan Electronic Media Regulatory Authority (PEMRA, formerly RAMBO – Regulatory Authority for Media and Broadcast Organizations) effectively bisected the television market between terrestrial TV broadcasting (dominated by the state-run Pakistan Television network, or PTV) and new privately-run satellite and cable channels.</a:t>
            </a:r>
          </a:p>
        </p:txBody>
      </p:sp>
      <p:sp>
        <p:nvSpPr>
          <p:cNvPr id="2" name="Title 1"/>
          <p:cNvSpPr>
            <a:spLocks noGrp="1"/>
          </p:cNvSpPr>
          <p:nvPr>
            <p:ph type="title"/>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2847441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b="1" dirty="0"/>
              <a:t>A brief history of radio</a:t>
            </a:r>
          </a:p>
          <a:p>
            <a:pPr algn="just"/>
            <a:r>
              <a:rPr lang="en-US" dirty="0" smtClean="0"/>
              <a:t>1888</a:t>
            </a:r>
            <a:r>
              <a:rPr lang="en-US" dirty="0"/>
              <a:t>: German physicist </a:t>
            </a:r>
            <a:r>
              <a:rPr lang="en-US" b="1" dirty="0"/>
              <a:t>Heinrich Hertz</a:t>
            </a:r>
            <a:r>
              <a:rPr lang="en-US" dirty="0"/>
              <a:t> (1857–1894) made the first electromagnetic radio waves in his lab.</a:t>
            </a:r>
          </a:p>
          <a:p>
            <a:pPr algn="just"/>
            <a:r>
              <a:rPr lang="en-US" dirty="0"/>
              <a:t>1894: British physicist </a:t>
            </a:r>
            <a:r>
              <a:rPr lang="en-US" b="1" dirty="0"/>
              <a:t>Sir Oliver Lodge</a:t>
            </a:r>
            <a:r>
              <a:rPr lang="en-US" dirty="0"/>
              <a:t> (1851–1940) sent the first message using radio waves in Oxford, England.</a:t>
            </a:r>
          </a:p>
          <a:p>
            <a:pPr algn="just"/>
            <a:r>
              <a:rPr lang="en-US" dirty="0"/>
              <a:t>1899: Italian inventor </a:t>
            </a:r>
            <a:r>
              <a:rPr lang="en-US" b="1" dirty="0" err="1"/>
              <a:t>Guglielmo</a:t>
            </a:r>
            <a:r>
              <a:rPr lang="en-US" b="1" dirty="0"/>
              <a:t> Marconi</a:t>
            </a:r>
            <a:r>
              <a:rPr lang="en-US" dirty="0"/>
              <a:t> (1874–1937) sent radio waves across the English Channel. By 1901. Marconi had sent radio waves across the Atlantic, from Cornwall in England to Newfoundland.</a:t>
            </a:r>
          </a:p>
          <a:p>
            <a:pPr algn="just"/>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3460196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dirty="0"/>
              <a:t>1906: Canadian-born engineer </a:t>
            </a:r>
            <a:r>
              <a:rPr lang="en-US" b="1" dirty="0"/>
              <a:t>Reginald Fessenden</a:t>
            </a:r>
            <a:r>
              <a:rPr lang="en-US" dirty="0"/>
              <a:t> (1866–1932) became the first person to transmit the human voice using radio waves. He sent a message 11 miles from a transmitter at Brant Rock, Massachusetts to </a:t>
            </a:r>
            <a:r>
              <a:rPr lang="en-US" dirty="0">
                <a:hlinkClick r:id="rId2"/>
              </a:rPr>
              <a:t>ships</a:t>
            </a:r>
            <a:r>
              <a:rPr lang="en-US" dirty="0"/>
              <a:t> with radio receivers in the Atlantic Ocean.</a:t>
            </a:r>
          </a:p>
          <a:p>
            <a:pPr algn="just"/>
            <a:r>
              <a:rPr lang="en-US" dirty="0"/>
              <a:t>1906: American engineer </a:t>
            </a:r>
            <a:r>
              <a:rPr lang="en-US" b="1" dirty="0"/>
              <a:t>Lee De Forest</a:t>
            </a:r>
            <a:r>
              <a:rPr lang="en-US" dirty="0"/>
              <a:t> (1873–1961) invented the triode (</a:t>
            </a:r>
            <a:r>
              <a:rPr lang="en-US" dirty="0" err="1"/>
              <a:t>audion</a:t>
            </a:r>
            <a:r>
              <a:rPr lang="en-US" dirty="0"/>
              <a:t>) valve, an electronic component that makes radios smaller and more practical. This invention earned De Forest the nicknamed "the father of radio."</a:t>
            </a:r>
          </a:p>
          <a:p>
            <a:pPr algn="just"/>
            <a:r>
              <a:rPr lang="en-US" dirty="0"/>
              <a:t>1910: First public radio broadcast made from the Metropolitan Opera, New York City</a:t>
            </a:r>
            <a:r>
              <a:rPr lang="en-US" dirty="0" smtClean="0"/>
              <a:t>.</a:t>
            </a:r>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3279641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a:t>1920s: Radio began to evolve into television.</a:t>
            </a:r>
          </a:p>
          <a:p>
            <a:pPr algn="just"/>
            <a:r>
              <a:rPr lang="en-US" dirty="0"/>
              <a:t>1947: The invention of the </a:t>
            </a:r>
            <a:r>
              <a:rPr lang="en-US" dirty="0">
                <a:hlinkClick r:id="rId2"/>
              </a:rPr>
              <a:t>transistor</a:t>
            </a:r>
            <a:r>
              <a:rPr lang="en-US" dirty="0"/>
              <a:t> by John Bardeen (1908–1991), Walter Brattain (1902–1987), and William Shockley (1910–1989) of Bell Labs made it possible to amplify radio signals with much more compact circuits.</a:t>
            </a:r>
          </a:p>
          <a:p>
            <a:pPr algn="just"/>
            <a:r>
              <a:rPr lang="en-US" dirty="0"/>
              <a:t>1954: The </a:t>
            </a:r>
            <a:r>
              <a:rPr lang="en-US" dirty="0">
                <a:hlinkClick r:id="rId3"/>
              </a:rPr>
              <a:t>Regency TR-1</a:t>
            </a:r>
            <a:r>
              <a:rPr lang="en-US" dirty="0"/>
              <a:t>, launched in October 1954, was the world's first commercially produced transistor radio. Around 1500 were sold the first year and, by the end of 1955, sales had reached 100,000.</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992276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smtClean="0"/>
              <a:t>The Pakistan Broadcasting corporation was formed on 14</a:t>
            </a:r>
            <a:r>
              <a:rPr lang="en-US" baseline="30000" dirty="0" smtClean="0"/>
              <a:t>th</a:t>
            </a:r>
            <a:r>
              <a:rPr lang="en-US" dirty="0" smtClean="0"/>
              <a:t> august 1947 when Pakistan became independent. It was direct descendant of the Indian Broadcasting Company which later became All India Radio</a:t>
            </a:r>
          </a:p>
          <a:p>
            <a:pPr algn="just"/>
            <a:r>
              <a:rPr lang="en-US" dirty="0" smtClean="0"/>
              <a:t>At independence Pakistan possessed three radio stations at Dhaka Lahore and Peshawar</a:t>
            </a:r>
          </a:p>
          <a:p>
            <a:pPr algn="just"/>
            <a:r>
              <a:rPr lang="en-US" dirty="0" smtClean="0"/>
              <a:t>A major expansion saw new broadcasting house at Karachi in 1950 following the further radio stations at Hyderabad (1951), Quetta (1956) , Rawalpindi (1960) and a receiving center at Peshawar (1960)</a:t>
            </a:r>
            <a:endParaRPr lang="en-US" dirty="0"/>
          </a:p>
        </p:txBody>
      </p:sp>
      <p:sp>
        <p:nvSpPr>
          <p:cNvPr id="2" name="Title 1"/>
          <p:cNvSpPr>
            <a:spLocks noGrp="1"/>
          </p:cNvSpPr>
          <p:nvPr>
            <p:ph type="title"/>
          </p:nvPr>
        </p:nvSpPr>
        <p:spPr/>
        <p:txBody>
          <a:bodyPr>
            <a:normAutofit fontScale="90000"/>
          </a:bodyPr>
          <a:lstStyle/>
          <a:p>
            <a:r>
              <a:rPr lang="en-US" dirty="0" smtClean="0"/>
              <a:t>Radio Pakistan </a:t>
            </a:r>
            <a:br>
              <a:rPr lang="en-US" dirty="0" smtClean="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1641772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marL="0" indent="0" fontAlgn="base">
              <a:buNone/>
            </a:pPr>
            <a:endParaRPr lang="en-US" dirty="0"/>
          </a:p>
          <a:p>
            <a:pPr algn="just" fontAlgn="base"/>
            <a:r>
              <a:rPr lang="en-US" dirty="0"/>
              <a:t>FM transmissions were first started by Radio Pakistan in October 1998. </a:t>
            </a:r>
            <a:endParaRPr lang="en-US" dirty="0" smtClean="0"/>
          </a:p>
          <a:p>
            <a:pPr algn="just" fontAlgn="base"/>
            <a:r>
              <a:rPr lang="en-US" dirty="0" smtClean="0"/>
              <a:t>Over </a:t>
            </a:r>
            <a:r>
              <a:rPr lang="en-US" dirty="0"/>
              <a:t>the period of 2002-2005, new stations were opened at Islamabad, </a:t>
            </a:r>
            <a:r>
              <a:rPr lang="en-US" dirty="0" err="1"/>
              <a:t>Gwader</a:t>
            </a:r>
            <a:r>
              <a:rPr lang="en-US" dirty="0"/>
              <a:t>, </a:t>
            </a:r>
            <a:r>
              <a:rPr lang="en-US" dirty="0" err="1"/>
              <a:t>mianwali</a:t>
            </a:r>
            <a:r>
              <a:rPr lang="en-US" dirty="0"/>
              <a:t>, Sargodha, </a:t>
            </a:r>
            <a:r>
              <a:rPr lang="en-US" dirty="0" err="1"/>
              <a:t>Kohat</a:t>
            </a:r>
            <a:r>
              <a:rPr lang="en-US" dirty="0"/>
              <a:t>, </a:t>
            </a:r>
            <a:r>
              <a:rPr lang="en-US" dirty="0" err="1"/>
              <a:t>Bannu</a:t>
            </a:r>
            <a:r>
              <a:rPr lang="en-US" dirty="0"/>
              <a:t> and </a:t>
            </a:r>
            <a:r>
              <a:rPr lang="en-US" dirty="0" err="1"/>
              <a:t>Mithi</a:t>
            </a:r>
            <a:r>
              <a:rPr lang="en-US" dirty="0"/>
              <a:t> and others in the later years. </a:t>
            </a:r>
            <a:endParaRPr lang="en-US" dirty="0" smtClean="0"/>
          </a:p>
          <a:p>
            <a:pPr algn="just" fontAlgn="base"/>
            <a:r>
              <a:rPr lang="en-US" dirty="0" err="1" smtClean="0"/>
              <a:t>slamabad</a:t>
            </a:r>
            <a:r>
              <a:rPr lang="en-US" dirty="0"/>
              <a:t>, Peshawar, Lahore, Quetta and Karachi are the main stations</a:t>
            </a:r>
            <a:r>
              <a:rPr lang="en-US" dirty="0" smtClean="0"/>
              <a:t>.</a:t>
            </a:r>
          </a:p>
          <a:p>
            <a:pPr algn="just" fontAlgn="base"/>
            <a:r>
              <a:rPr lang="en-US" dirty="0" smtClean="0"/>
              <a:t> </a:t>
            </a:r>
            <a:r>
              <a:rPr lang="en-US" dirty="0"/>
              <a:t>In 2008 National Broadcasting Service (NBS) was launched concerning with the current affairs</a:t>
            </a:r>
            <a:r>
              <a:rPr lang="en-US" dirty="0" smtClean="0"/>
              <a:t>.</a:t>
            </a:r>
          </a:p>
          <a:p>
            <a:pPr algn="just" fontAlgn="base"/>
            <a:r>
              <a:rPr lang="en-US" dirty="0" smtClean="0"/>
              <a:t> </a:t>
            </a:r>
            <a:r>
              <a:rPr lang="en-US" dirty="0"/>
              <a:t>In 2009, a Community FM channel, known as FM 93 was launched with 22 stations across Pakistan.</a:t>
            </a:r>
          </a:p>
          <a:p>
            <a:endParaRPr lang="en-US" dirty="0"/>
          </a:p>
        </p:txBody>
      </p:sp>
      <p:sp>
        <p:nvSpPr>
          <p:cNvPr id="2" name="Title 1"/>
          <p:cNvSpPr>
            <a:spLocks noGrp="1"/>
          </p:cNvSpPr>
          <p:nvPr>
            <p:ph type="title"/>
          </p:nvPr>
        </p:nvSpPr>
        <p:spPr/>
        <p:txBody>
          <a:bodyPr>
            <a:normAutofit fontScale="90000"/>
          </a:bodyPr>
          <a:lstStyle/>
          <a:p>
            <a:r>
              <a:rPr lang="en-US" b="1" u="sng" dirty="0"/>
              <a:t>The introduction of FM </a:t>
            </a:r>
            <a:r>
              <a:rPr lang="en-US" b="1" u="sng" dirty="0" smtClean="0"/>
              <a:t>channels in Pakistan</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3471400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fontAlgn="base"/>
            <a:r>
              <a:rPr lang="en-US" dirty="0"/>
              <a:t>First English Channel was launched in Islamabad, called Planet 94, operating on FM 94. two more English language based channels are to be launched in Lahore and Karachi.</a:t>
            </a:r>
          </a:p>
          <a:p>
            <a:pPr algn="just" fontAlgn="base"/>
            <a:r>
              <a:rPr lang="en-US" dirty="0"/>
              <a:t>On November 14 PBC launched its first English Music Channel in Islamabad called Planet 94. The network operates on FM 94. The second and third stations of the English channel are soon to start their transmissions from Lahore and Karachi.</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2891599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fontAlgn="base"/>
            <a:r>
              <a:rPr lang="en-US" dirty="0" smtClean="0"/>
              <a:t>The </a:t>
            </a:r>
            <a:r>
              <a:rPr lang="en-US" dirty="0"/>
              <a:t>idea of establishing the television industry in Pakistan was conceived by the National Education Commission with the support of President </a:t>
            </a:r>
            <a:r>
              <a:rPr lang="en-US" dirty="0" err="1"/>
              <a:t>Ayub</a:t>
            </a:r>
            <a:r>
              <a:rPr lang="en-US" dirty="0"/>
              <a:t> Khan. </a:t>
            </a:r>
            <a:endParaRPr lang="en-US" dirty="0" smtClean="0"/>
          </a:p>
          <a:p>
            <a:pPr algn="just" fontAlgn="base"/>
            <a:r>
              <a:rPr lang="en-US" dirty="0" smtClean="0"/>
              <a:t>In </a:t>
            </a:r>
            <a:r>
              <a:rPr lang="en-US" dirty="0"/>
              <a:t>1961 Syed </a:t>
            </a:r>
            <a:r>
              <a:rPr lang="en-US" dirty="0" err="1"/>
              <a:t>Wajid</a:t>
            </a:r>
            <a:r>
              <a:rPr lang="en-US" dirty="0"/>
              <a:t> Ali established a private television broadcasting company with the cooperation of </a:t>
            </a:r>
            <a:r>
              <a:rPr lang="en-US" dirty="0" err="1"/>
              <a:t>Nipon</a:t>
            </a:r>
            <a:r>
              <a:rPr lang="en-US" dirty="0"/>
              <a:t> Electric Company (NEC) of Japan, and Thomas Television International of The Great Britain.</a:t>
            </a:r>
          </a:p>
          <a:p>
            <a:pPr algn="just" fontAlgn="base"/>
            <a:r>
              <a:rPr lang="en-US" dirty="0"/>
              <a:t>Since 1963, the headquarters of this television industry are located in Islamabad. Before that the headquarters were in Lahore i.e. from 1961-1962.</a:t>
            </a:r>
          </a:p>
          <a:p>
            <a:endParaRPr lang="en-US" dirty="0"/>
          </a:p>
        </p:txBody>
      </p:sp>
      <p:sp>
        <p:nvSpPr>
          <p:cNvPr id="2" name="Title 1"/>
          <p:cNvSpPr>
            <a:spLocks noGrp="1"/>
          </p:cNvSpPr>
          <p:nvPr>
            <p:ph type="title"/>
          </p:nvPr>
        </p:nvSpPr>
        <p:spPr/>
        <p:txBody>
          <a:bodyPr>
            <a:normAutofit fontScale="90000"/>
          </a:bodyPr>
          <a:lstStyle/>
          <a:p>
            <a:r>
              <a:rPr lang="en-US" b="1" u="sng" dirty="0"/>
              <a:t>Beginning and early </a:t>
            </a:r>
            <a:r>
              <a:rPr lang="en-US" b="1" u="sng" dirty="0" smtClean="0"/>
              <a:t>history of TV in Pakistan</a:t>
            </a: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370828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a:t>On 26 November 1964, first news were broadcasted which beamed black and white transmission by the PTV</a:t>
            </a:r>
            <a:r>
              <a:rPr lang="en-US" dirty="0" smtClean="0"/>
              <a:t>.</a:t>
            </a:r>
          </a:p>
          <a:p>
            <a:pPr algn="just"/>
            <a:r>
              <a:rPr lang="en-US" dirty="0" smtClean="0"/>
              <a:t> </a:t>
            </a:r>
            <a:r>
              <a:rPr lang="en-US" dirty="0"/>
              <a:t>The television division in the Punjab Province was established with the help of United Nations Educational, Scientific and Cultural Organization(United Nations Educational, Scientific and Cultural Organization (UNESCO)). Private industries commercials were permitted with no fee, initially all the commercials of industrial conglomerates were tax-free and there were no additional charges at that </a:t>
            </a:r>
            <a:r>
              <a:rPr lang="en-US" dirty="0" smtClean="0"/>
              <a:t>time</a:t>
            </a:r>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10974571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20</TotalTime>
  <Words>470</Words>
  <Application>Microsoft Office PowerPoint</Application>
  <PresentationFormat>On-screen Show (4:3)</PresentationFormat>
  <Paragraphs>49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World Media System Lecture # 6 (finals)</vt:lpstr>
      <vt:lpstr>PowerPoint Presentation</vt:lpstr>
      <vt:lpstr>PowerPoint Presentation</vt:lpstr>
      <vt:lpstr>PowerPoint Presentation</vt:lpstr>
      <vt:lpstr>Radio Pakistan  </vt:lpstr>
      <vt:lpstr>The introduction of FM channels in Pakistan</vt:lpstr>
      <vt:lpstr>PowerPoint Presentation</vt:lpstr>
      <vt:lpstr>Beginning and early history of TV in Pakistan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Dua Computers</dc:creator>
  <cp:lastModifiedBy>Dua Computers</cp:lastModifiedBy>
  <cp:revision>5</cp:revision>
  <dcterms:created xsi:type="dcterms:W3CDTF">2006-08-16T00:00:00Z</dcterms:created>
  <dcterms:modified xsi:type="dcterms:W3CDTF">2016-05-19T17:51:53Z</dcterms:modified>
</cp:coreProperties>
</file>